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69" r:id="rId4"/>
    <p:sldId id="261" r:id="rId5"/>
    <p:sldId id="259" r:id="rId6"/>
    <p:sldId id="262" r:id="rId7"/>
    <p:sldId id="263" r:id="rId8"/>
    <p:sldId id="264" r:id="rId9"/>
    <p:sldId id="268" r:id="rId10"/>
    <p:sldId id="267" r:id="rId11"/>
    <p:sldId id="265" r:id="rId12"/>
    <p:sldId id="266" r:id="rId13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2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8057" y="0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54F76-BEE8-4808-ACF6-11D5DCAC8C42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144"/>
            <a:ext cx="3990525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8057" y="6630144"/>
            <a:ext cx="3990523" cy="3488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EE312-9B54-42A7-9D6B-AF90463C1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968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Chapter 2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6525" y="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529C9-0CD0-4D58-A4C5-832B43C35DA2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0750" y="3316288"/>
            <a:ext cx="7369175" cy="314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29400"/>
            <a:ext cx="3990975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6525" y="6629400"/>
            <a:ext cx="3992563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AA9E9-B121-40E6-9661-B5391923E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269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AA9E9-B121-40E6-9661-B5391923E213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FA473C6-51D4-41E2-B6FD-12EB95EA8530}" type="datetime1">
              <a:rPr lang="en-US" smtClean="0"/>
              <a:t>12/5/2013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Chapter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7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“One in Christ—Really?”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Diversity in the Church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“One in Christ—Really?”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Diversity in the Church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“One in Christ—Really?”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Diversity in the Church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0030D-31EB-40BF-89D2-486D118B78FC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Do you think your congregation</a:t>
            </a:r>
            <a:br>
              <a:rPr lang="en-US" dirty="0" smtClean="0"/>
            </a:br>
            <a:r>
              <a:rPr lang="en-US" dirty="0" smtClean="0"/>
              <a:t>would seem an </a:t>
            </a:r>
            <a:r>
              <a:rPr lang="en-US" smtClean="0"/>
              <a:t>inclusive,</a:t>
            </a:r>
            <a:br>
              <a:rPr lang="en-US" smtClean="0"/>
            </a:br>
            <a:r>
              <a:rPr lang="en-US" smtClean="0"/>
              <a:t>welcoming </a:t>
            </a:r>
            <a:r>
              <a:rPr lang="en-US" dirty="0" smtClean="0"/>
              <a:t>place for minorities?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Discussion Questions.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7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Would it be helpful for the Adventist</a:t>
            </a:r>
            <a:br>
              <a:rPr lang="en-US" smtClean="0"/>
            </a:br>
            <a:r>
              <a:rPr lang="en-US" smtClean="0"/>
              <a:t>Church to be more deliberate in</a:t>
            </a:r>
            <a:br>
              <a:rPr lang="en-US" smtClean="0"/>
            </a:br>
            <a:r>
              <a:rPr lang="en-US" smtClean="0"/>
              <a:t>acknowledging its past and present</a:t>
            </a:r>
            <a:br>
              <a:rPr lang="en-US" smtClean="0"/>
            </a:br>
            <a:r>
              <a:rPr lang="en-US" smtClean="0"/>
              <a:t>failures to “practice what we preach”</a:t>
            </a:r>
            <a:br>
              <a:rPr lang="en-US" smtClean="0"/>
            </a:br>
            <a:r>
              <a:rPr lang="en-US" smtClean="0"/>
              <a:t>when it comes to race relations?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Discussion Questions.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2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could change in your local</a:t>
            </a:r>
          </a:p>
          <a:p>
            <a:r>
              <a:rPr lang="en-US" dirty="0" smtClean="0"/>
              <a:t>church that would better</a:t>
            </a:r>
          </a:p>
          <a:p>
            <a:r>
              <a:rPr lang="en-US" dirty="0" smtClean="0"/>
              <a:t>demonstrate equality in Christ?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What Now?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46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4 Chapter 02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60084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0">
        <p:fade/>
      </p:transition>
    </mc:Choice>
    <mc:Fallback>
      <p:transition spd="med" advClick="0" advTm="1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How well does the Seventh-day</a:t>
            </a:r>
          </a:p>
          <a:p>
            <a:r>
              <a:rPr lang="en-US" smtClean="0"/>
              <a:t>Adventist Church demonstrate</a:t>
            </a:r>
          </a:p>
          <a:p>
            <a:r>
              <a:rPr lang="en-US" smtClean="0"/>
              <a:t>Christ’s “radical equality?”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Are Adventists followers or</a:t>
            </a:r>
          </a:p>
          <a:p>
            <a:r>
              <a:rPr lang="en-US" dirty="0" smtClean="0"/>
              <a:t>leaders when it comes to</a:t>
            </a:r>
          </a:p>
          <a:p>
            <a:r>
              <a:rPr lang="en-US" dirty="0" smtClean="0"/>
              <a:t>breaking down racial divisions?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How can we tackle racial</a:t>
            </a:r>
            <a:br>
              <a:rPr lang="en-US" smtClean="0"/>
            </a:br>
            <a:r>
              <a:rPr lang="en-US" smtClean="0"/>
              <a:t>divisions within our Church?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8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Do significant tension points</a:t>
            </a:r>
            <a:br>
              <a:rPr lang="en-US" smtClean="0"/>
            </a:br>
            <a:r>
              <a:rPr lang="en-US" smtClean="0"/>
              <a:t>of culture, race, or ethnicity</a:t>
            </a:r>
            <a:br>
              <a:rPr lang="en-US" smtClean="0"/>
            </a:br>
            <a:r>
              <a:rPr lang="en-US" smtClean="0"/>
              <a:t>exist within your congregation?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Discussion Questions.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0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To what extent are differences</a:t>
            </a:r>
            <a:br>
              <a:rPr lang="en-US" smtClean="0"/>
            </a:br>
            <a:r>
              <a:rPr lang="en-US" smtClean="0"/>
              <a:t>and tensions inevitable—even healthy</a:t>
            </a:r>
            <a:br>
              <a:rPr lang="en-US" smtClean="0"/>
            </a:br>
            <a:r>
              <a:rPr lang="en-US" smtClean="0"/>
              <a:t>—within the body of Christ?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Discussion Questions.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mtClean="0"/>
              <a:t>If someone from your community visited your church on Sabbath morning, how would the worship service look through his or her eyes?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Discussion Questions.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124</Words>
  <Application>Microsoft Office PowerPoint</Application>
  <PresentationFormat>On-screen Show (4:3)</PresentationFormat>
  <Paragraphs>27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21</cp:revision>
  <cp:lastPrinted>2013-10-23T13:24:23Z</cp:lastPrinted>
  <dcterms:created xsi:type="dcterms:W3CDTF">2013-10-22T17:57:27Z</dcterms:created>
  <dcterms:modified xsi:type="dcterms:W3CDTF">2013-12-05T21:41:16Z</dcterms:modified>
</cp:coreProperties>
</file>